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4" r:id="rId4"/>
    <p:sldId id="475" r:id="rId5"/>
    <p:sldId id="429" r:id="rId6"/>
    <p:sldId id="470" r:id="rId7"/>
    <p:sldId id="471" r:id="rId8"/>
    <p:sldId id="476" r:id="rId9"/>
    <p:sldId id="434" r:id="rId10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472" autoAdjust="0"/>
  </p:normalViewPr>
  <p:slideViewPr>
    <p:cSldViewPr>
      <p:cViewPr>
        <p:scale>
          <a:sx n="81" d="100"/>
          <a:sy n="81" d="100"/>
        </p:scale>
        <p:origin x="-72" y="-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I wonder if you might be better off starting with One cube counts as 1, then 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One long is made from</a:t>
            </a:r>
            <a:r>
              <a:rPr lang="en-US" i="1" baseline="0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10 ones,</a:t>
            </a:r>
            <a:r>
              <a:rPr lang="en-US" i="1" baseline="0" dirty="0" smtClean="0">
                <a:solidFill>
                  <a:srgbClr val="FF0000"/>
                </a:solidFill>
              </a:rPr>
              <a:t> so it counts as one 10, </a:t>
            </a:r>
          </a:p>
          <a:p>
            <a:r>
              <a:rPr lang="en-US" i="1" baseline="0" dirty="0" smtClean="0">
                <a:solidFill>
                  <a:srgbClr val="FF0000"/>
                </a:solidFill>
              </a:rPr>
              <a:t>One flat is made from  100 ones, so it counts as one 100</a:t>
            </a:r>
            <a:r>
              <a:rPr lang="en-US" baseline="0" dirty="0" smtClean="0">
                <a:solidFill>
                  <a:srgbClr val="FF0000"/>
                </a:solidFill>
              </a:rPr>
              <a:t>.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When I subtract really large numbers, like these three-digit numbers, I like to line my numbers up in a hundreds, tens, and ones chart. This way when I draw out my base ten blocks, I will know exactly how many base ten blocks I will have to start with, and how many I will be taking away.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this hundreds, tens, and ones chart, I am going to put the base ten blocks that represent each digit in both numbers. First, I’ll show the base ten blocks for 483. Now I will subtract 251 base ten blocks. To do that, I will take away 2 hundreds first, then 5 tens, and finally 1 one. . To find the answer, or difference, I will count the base ten blocks in each place. So I have 2 hundreds, 3 tens, and 1 one, for a total of 231.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If you remember, at the beginning of this lesson I wanted to find out how many dandelions would be left in a field if there were 368 to start with, and 142 blew away. If some blew away, I know I am subtracting, or taking those dandelions away. TO find the dandelions that are left, I am going to take away base ten blocks based on the digits in each place. So I’ll take away 1 hundred and I’ll have 2 hundreds left. Then I’ll take away 4 tens and have 2 tens left and finally I’ll take away 2 ones and have 6 ones left. So 368 – 142 = 226.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look at one more example. This time when I find the difference</a:t>
            </a:r>
            <a:r>
              <a:rPr lang="en-US" baseline="0" dirty="0" smtClean="0"/>
              <a:t> between 267 and 135, I am going to start with the ones place. Remember as I said at the beginning of the lesson, I can start from the hundreds or the ones when all of the digits in the biggest number are larger than the digits in the smaller number I am taking away. SO Here I am starting with 7 ones and I will take away 5 ones, so I am left with 2 ones. Then, I’ll start with 6 tens and take away 3 tens, being left with 3 ones. Finally I’ll start with 2 hundreds and take away 1 hundred, so I am left with 1 hundred. So the difference between 267 and </a:t>
            </a:r>
            <a:r>
              <a:rPr lang="en-US" baseline="0" smtClean="0"/>
              <a:t>135 is 132.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66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How about an example where you start with the ones first.  Just so they know they can go in either direction?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85800" y="457200"/>
            <a:ext cx="77724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If 368 dandelions were in a field, and the breeze blew 142 away, how many dandelions would still be in the field?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628900"/>
            <a:ext cx="1005840" cy="1257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0" y="3230141"/>
            <a:ext cx="6515100" cy="20276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2514600"/>
            <a:ext cx="1005840" cy="1257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760" y="2228850"/>
            <a:ext cx="1005840" cy="1257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3086100"/>
            <a:ext cx="1005840" cy="1257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200400"/>
            <a:ext cx="1005840" cy="1257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680" y="2628900"/>
            <a:ext cx="1005840" cy="12573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007" y="3314700"/>
            <a:ext cx="1005840" cy="1257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514600"/>
            <a:ext cx="1005840" cy="1257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00" y="3200400"/>
            <a:ext cx="1005840" cy="1257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3200400"/>
            <a:ext cx="1005840" cy="1257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971800"/>
            <a:ext cx="100584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333501"/>
            <a:ext cx="86868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two three-digit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25016"/>
              </p:ext>
            </p:extLst>
          </p:nvPr>
        </p:nvGraphicFramePr>
        <p:xfrm>
          <a:off x="342899" y="3086100"/>
          <a:ext cx="8458201" cy="464344"/>
        </p:xfrm>
        <a:graphic>
          <a:graphicData uri="http://schemas.openxmlformats.org/drawingml/2006/table">
            <a:tbl>
              <a:tblPr/>
              <a:tblGrid>
                <a:gridCol w="3772888"/>
                <a:gridCol w="2404244"/>
                <a:gridCol w="2281069"/>
              </a:tblGrid>
              <a:tr h="464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25413"/>
              </p:ext>
            </p:extLst>
          </p:nvPr>
        </p:nvGraphicFramePr>
        <p:xfrm>
          <a:off x="342900" y="3543300"/>
          <a:ext cx="845820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/>
                <a:gridCol w="2400300"/>
                <a:gridCol w="2286000"/>
              </a:tblGrid>
              <a:tr h="68580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3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E86D1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E86D1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114550" y="2057400"/>
            <a:ext cx="49149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253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286000" y="2628900"/>
            <a:ext cx="1894306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572001" y="2628900"/>
            <a:ext cx="571499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914900" y="2514600"/>
            <a:ext cx="26289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43100" y="3617893"/>
            <a:ext cx="68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Orly's Font 2"/>
                <a:cs typeface="Orly's Font 2"/>
              </a:rPr>
              <a:t>2</a:t>
            </a:r>
          </a:p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43500" y="3617893"/>
            <a:ext cx="428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/>
                <a:cs typeface="Orly's Font 2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/>
              <a:cs typeface="Orly's Font 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43800" y="3617893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/>
                </a:solidFill>
                <a:latin typeface="Orly's Font 2"/>
                <a:cs typeface="Orly's Font 2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/>
              <a:cs typeface="Orly's Font 2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1500" y="874693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Remember a three-digit number is made up of hundreds, tens, and ones.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9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/>
      <p:bldP spid="12" grpId="0"/>
      <p:bldP spid="13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be 14"/>
          <p:cNvSpPr>
            <a:spLocks noChangeAspect="1"/>
          </p:cNvSpPr>
          <p:nvPr/>
        </p:nvSpPr>
        <p:spPr>
          <a:xfrm>
            <a:off x="72039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28170" y="1568785"/>
            <a:ext cx="272430" cy="1729285"/>
            <a:chOff x="4299570" y="1568785"/>
            <a:chExt cx="272430" cy="1729285"/>
          </a:xfrm>
        </p:grpSpPr>
        <p:sp>
          <p:nvSpPr>
            <p:cNvPr id="16" name="Cube 15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85800" y="1535657"/>
            <a:ext cx="2329830" cy="1729285"/>
            <a:chOff x="6286500" y="1535657"/>
            <a:chExt cx="2329830" cy="1729285"/>
          </a:xfrm>
        </p:grpSpPr>
        <p:grpSp>
          <p:nvGrpSpPr>
            <p:cNvPr id="26" name="Group 25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27" name="Cube 2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Cube 2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Cube 2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Cube 2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Cube 3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Cube 3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ube 3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38" name="Cube 37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Cube 38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Cube 39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Cube 40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Cube 41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Cube 42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Cube 43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49" name="Cube 48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Cube 53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60" name="Cube 5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Cube 6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71" name="Cube 70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82" name="Cube 81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Cube 86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93" name="Cube 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Cube 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Cube 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Cube 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Cube 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Cube 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Cube 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Cube 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Cube 1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Cube 1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104" name="Cube 1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Cube 1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Cube 1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115" name="Cube 1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ube 1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ube 1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ube 1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ube 1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Cube 1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Cube 1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Cube 1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Cube 1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126" name="Cube 125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Cube 126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Cube 127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ube 128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Cube 129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Cube 133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Cube 134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7" name="Text Placeholder 1"/>
          <p:cNvSpPr txBox="1">
            <a:spLocks/>
          </p:cNvSpPr>
          <p:nvPr/>
        </p:nvSpPr>
        <p:spPr bwMode="auto">
          <a:xfrm>
            <a:off x="1257300" y="3586151"/>
            <a:ext cx="66294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cube counts as 1.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ten long counts as 10.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One hundred flat counts as 100.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38" name="Text Placeholder 1"/>
          <p:cNvSpPr txBox="1">
            <a:spLocks/>
          </p:cNvSpPr>
          <p:nvPr/>
        </p:nvSpPr>
        <p:spPr bwMode="auto">
          <a:xfrm>
            <a:off x="228600" y="96268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Base ten blocks: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37" grpId="0" build="p"/>
      <p:bldP spid="1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483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63748"/>
              </p:ext>
            </p:extLst>
          </p:nvPr>
        </p:nvGraphicFramePr>
        <p:xfrm>
          <a:off x="1257300" y="1828800"/>
          <a:ext cx="6743701" cy="464344"/>
        </p:xfrm>
        <a:graphic>
          <a:graphicData uri="http://schemas.openxmlformats.org/drawingml/2006/table">
            <a:tbl>
              <a:tblPr/>
              <a:tblGrid>
                <a:gridCol w="2286000"/>
                <a:gridCol w="2162433"/>
                <a:gridCol w="2295268"/>
              </a:tblGrid>
              <a:tr h="464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3543300" y="22860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715000" y="22860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57300" y="25146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4		           8			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3</a:t>
            </a:r>
            <a:endParaRPr lang="en-US" sz="2800" dirty="0" smtClean="0">
              <a:solidFill>
                <a:schemeClr val="accent5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" y="336298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2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	           5			1    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143000" y="3886200"/>
            <a:ext cx="685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483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251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70" name="Group 469"/>
          <p:cNvGrpSpPr/>
          <p:nvPr/>
        </p:nvGrpSpPr>
        <p:grpSpPr>
          <a:xfrm>
            <a:off x="4686300" y="1485900"/>
            <a:ext cx="228600" cy="1502697"/>
            <a:chOff x="4299570" y="1568785"/>
            <a:chExt cx="272430" cy="1729285"/>
          </a:xfrm>
        </p:grpSpPr>
        <p:sp>
          <p:nvSpPr>
            <p:cNvPr id="471" name="Cube 47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2" name="Cube 47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3" name="Cube 47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4" name="Cube 47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5" name="Cube 47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6" name="Cube 47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7" name="Cube 47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8" name="Cube 47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9" name="Cube 47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0" name="Cube 47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81" name="Group 480"/>
          <p:cNvGrpSpPr/>
          <p:nvPr/>
        </p:nvGrpSpPr>
        <p:grpSpPr>
          <a:xfrm>
            <a:off x="5029200" y="1485900"/>
            <a:ext cx="228600" cy="1502697"/>
            <a:chOff x="4299570" y="1568785"/>
            <a:chExt cx="272430" cy="1729285"/>
          </a:xfrm>
        </p:grpSpPr>
        <p:sp>
          <p:nvSpPr>
            <p:cNvPr id="482" name="Cube 48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3" name="Cube 48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4" name="Cube 48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5" name="Cube 48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6" name="Cube 48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7" name="Cube 48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8" name="Cube 48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9" name="Cube 48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0" name="Cube 48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1" name="Cube 49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92" name="Group 491"/>
          <p:cNvGrpSpPr/>
          <p:nvPr/>
        </p:nvGrpSpPr>
        <p:grpSpPr>
          <a:xfrm>
            <a:off x="5372100" y="1485900"/>
            <a:ext cx="228600" cy="1502697"/>
            <a:chOff x="4299570" y="1568785"/>
            <a:chExt cx="272430" cy="1729285"/>
          </a:xfrm>
        </p:grpSpPr>
        <p:sp>
          <p:nvSpPr>
            <p:cNvPr id="493" name="Cube 492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4" name="Cube 493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5" name="Cube 494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6" name="Cube 495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7" name="Cube 496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8" name="Cube 497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9" name="Cube 498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0" name="Cube 499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1" name="Cube 500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2" name="Cube 501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03" name="Group 502"/>
          <p:cNvGrpSpPr/>
          <p:nvPr/>
        </p:nvGrpSpPr>
        <p:grpSpPr>
          <a:xfrm>
            <a:off x="5715000" y="1485900"/>
            <a:ext cx="228600" cy="1502697"/>
            <a:chOff x="4299570" y="1568785"/>
            <a:chExt cx="272430" cy="1729285"/>
          </a:xfrm>
        </p:grpSpPr>
        <p:sp>
          <p:nvSpPr>
            <p:cNvPr id="504" name="Cube 503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5" name="Cube 504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6" name="Cube 505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7" name="Cube 506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8" name="Cube 507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9" name="Cube 508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0" name="Cube 509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1" name="Cube 510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2" name="Cube 511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3" name="Cube 512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14" name="Cube 513"/>
          <p:cNvSpPr>
            <a:spLocks noChangeAspect="1"/>
          </p:cNvSpPr>
          <p:nvPr/>
        </p:nvSpPr>
        <p:spPr>
          <a:xfrm>
            <a:off x="75438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711498"/>
              </p:ext>
            </p:extLst>
          </p:nvPr>
        </p:nvGraphicFramePr>
        <p:xfrm>
          <a:off x="114300" y="800100"/>
          <a:ext cx="8801100" cy="685800"/>
        </p:xfrm>
        <a:graphic>
          <a:graphicData uri="http://schemas.openxmlformats.org/drawingml/2006/table">
            <a:tbl>
              <a:tblPr/>
              <a:tblGrid>
                <a:gridCol w="3771900"/>
                <a:gridCol w="2628900"/>
                <a:gridCol w="24003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38862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151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2" name="Group 691"/>
          <p:cNvGrpSpPr/>
          <p:nvPr/>
        </p:nvGrpSpPr>
        <p:grpSpPr>
          <a:xfrm>
            <a:off x="2400300" y="1625600"/>
            <a:ext cx="1371600" cy="1346200"/>
            <a:chOff x="6286500" y="1535657"/>
            <a:chExt cx="2329830" cy="1729285"/>
          </a:xfrm>
        </p:grpSpPr>
        <p:grpSp>
          <p:nvGrpSpPr>
            <p:cNvPr id="693" name="Group 692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793" name="Cube 7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4" name="Cube 7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5" name="Cube 7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Cube 7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7" name="Cube 7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8" name="Cube 7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9" name="Cube 7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0" name="Cube 7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1" name="Cube 8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Cube 8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4" name="Group 693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783" name="Cube 78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Cube 78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Cube 78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Cube 78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Cube 78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Cube 78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Cube 78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0" name="Cube 78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1" name="Cube 79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2" name="Cube 79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5" name="Group 694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773" name="Cube 77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Cube 77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Cube 77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Cube 77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Cube 77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Cube 77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Cube 77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0" name="Cube 77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Cube 78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Cube 78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6" name="Group 695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763" name="Cube 76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Cube 76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Cube 76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Cube 76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Cube 76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Cube 76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Cube 76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0" name="Cube 76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Cube 77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Cube 77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7" name="Group 696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753" name="Cube 75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Cube 75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Cube 75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Cube 75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Cube 75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Cube 75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Cube 75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0" name="Cube 75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Cube 76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Cube 76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8" name="Group 697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743" name="Cube 74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Cube 74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Cube 74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Cube 74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Cube 74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Cube 74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Cube 74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0" name="Cube 74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Cube 75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Cube 75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9" name="Group 698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733" name="Cube 73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Cube 73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Cube 73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Cube 73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Cube 73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Cube 73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Cube 73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0" name="Cube 73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Cube 74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Cube 74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0" name="Group 699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723" name="Cube 72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Cube 72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Cube 72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Cube 72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Cube 72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Cube 72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Cube 72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0" name="Cube 72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Cube 73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Cube 73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1" name="Group 700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713" name="Cube 71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Cube 71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Cube 71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Cube 71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Cube 71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Cube 71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Cube 71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0" name="Cube 71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Cube 72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Cube 72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2" name="Group 701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703" name="Cube 70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Cube 70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Cube 70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Cube 70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Cube 70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Cube 70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Cube 70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0" name="Cube 70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Cube 71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Cube 71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3" name="Group 802"/>
          <p:cNvGrpSpPr/>
          <p:nvPr/>
        </p:nvGrpSpPr>
        <p:grpSpPr>
          <a:xfrm>
            <a:off x="2400300" y="3086100"/>
            <a:ext cx="1371600" cy="1346200"/>
            <a:chOff x="6286500" y="1535657"/>
            <a:chExt cx="2329830" cy="1729285"/>
          </a:xfrm>
        </p:grpSpPr>
        <p:grpSp>
          <p:nvGrpSpPr>
            <p:cNvPr id="804" name="Group 803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904" name="Cube 90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5" name="Cube 90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6" name="Cube 90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7" name="Cube 90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8" name="Cube 90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9" name="Cube 90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0" name="Cube 90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1" name="Cube 91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2" name="Cube 91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Cube 91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" name="Group 804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894" name="Cube 89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Cube 89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Cube 89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Cube 89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Cube 89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6" name="Group 805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884" name="Cube 88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Cube 88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7" name="Group 806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874" name="Cube 87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Cube 87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8" name="Group 807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864" name="Cube 86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Cube 86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Cube 86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9" name="Group 808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854" name="Cube 85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Cube 85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Cube 85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0" name="Group 809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844" name="Cube 84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Cube 84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Cube 84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1" name="Group 810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834" name="Cube 83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Cube 83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Cube 83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" name="Group 811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824" name="Cube 82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Cube 82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Cube 82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" name="Group 812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814" name="Cube 813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Cube 814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Cube 819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14" name="Group 913"/>
          <p:cNvGrpSpPr/>
          <p:nvPr/>
        </p:nvGrpSpPr>
        <p:grpSpPr>
          <a:xfrm>
            <a:off x="685800" y="1625600"/>
            <a:ext cx="1371600" cy="1346200"/>
            <a:chOff x="6286500" y="1535657"/>
            <a:chExt cx="2329830" cy="1729285"/>
          </a:xfrm>
        </p:grpSpPr>
        <p:grpSp>
          <p:nvGrpSpPr>
            <p:cNvPr id="915" name="Group 914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1015" name="Cube 10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Cube 10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Cube 10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Cube 10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3" name="Cube 10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4" name="Cube 10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6" name="Group 915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1005" name="Cube 100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Cube 100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Cube 100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Cube 100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7" name="Group 916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995" name="Cube 99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Cube 99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8" name="Group 917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985" name="Cube 98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Cube 98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9" name="Group 918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975" name="Cube 97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0" name="Cube 97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1" name="Cube 98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0" name="Group 919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965" name="Cube 96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Cube 96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1" name="Group 920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955" name="Cube 95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Cube 95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2" name="Group 921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945" name="Cube 94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Cube 94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3" name="Group 922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935" name="Cube 93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Cube 93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Cube 94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4" name="Group 923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925" name="Cube 92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Cube 92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1485900" y="20574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4                    8	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3</a:t>
            </a:r>
          </a:p>
        </p:txBody>
      </p:sp>
      <p:sp>
        <p:nvSpPr>
          <p:cNvPr id="1039" name="Text Placeholder 2"/>
          <p:cNvSpPr txBox="1">
            <a:spLocks/>
          </p:cNvSpPr>
          <p:nvPr/>
        </p:nvSpPr>
        <p:spPr bwMode="auto">
          <a:xfrm>
            <a:off x="8001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1040" name="Text Placeholder 2"/>
          <p:cNvSpPr txBox="1">
            <a:spLocks/>
          </p:cNvSpPr>
          <p:nvPr/>
        </p:nvSpPr>
        <p:spPr bwMode="auto">
          <a:xfrm>
            <a:off x="40005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41" name="Text Placeholder 2"/>
          <p:cNvSpPr txBox="1">
            <a:spLocks/>
          </p:cNvSpPr>
          <p:nvPr/>
        </p:nvSpPr>
        <p:spPr bwMode="auto">
          <a:xfrm>
            <a:off x="62865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88" name="Group 687"/>
          <p:cNvGrpSpPr/>
          <p:nvPr/>
        </p:nvGrpSpPr>
        <p:grpSpPr>
          <a:xfrm>
            <a:off x="685800" y="3086100"/>
            <a:ext cx="1371600" cy="1346200"/>
            <a:chOff x="6286500" y="1535657"/>
            <a:chExt cx="2329830" cy="1729285"/>
          </a:xfrm>
        </p:grpSpPr>
        <p:grpSp>
          <p:nvGrpSpPr>
            <p:cNvPr id="689" name="Group 688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1125" name="Cube 112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Cube 112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Cube 112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Cube 112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Cube 112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Cube 112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Cube 113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Cube 113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Cube 113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4" name="Cube 113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0" name="Group 689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1115" name="Cube 11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Cube 11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Cube 11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Cube 11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Cube 11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0" name="Cube 11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Cube 11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Cube 11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Cube 11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4" name="Cube 11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91" name="Group 690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1105" name="Cube 110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Cube 110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Cube 110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Cube 110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Cube 110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Cube 110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Cube 111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Cube 111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Cube 111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4" name="Cube 111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5" name="Group 1024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1095" name="Cube 109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Cube 109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Cube 109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Cube 109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Cube 109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Cube 109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Cube 110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Cube 110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Cube 110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4" name="Cube 110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6" name="Group 1025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1085" name="Cube 108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Cube 108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Cube 108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Cube 108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Cube 108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Cube 108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Cube 109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Cube 109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Cube 109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4" name="Cube 109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7" name="Group 1026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1075" name="Cube 107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Cube 107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Cube 107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Cube 107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Cube 107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Cube 107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Cube 108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Cube 108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Cube 108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4" name="Cube 108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8" name="Group 1027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1065" name="Cube 106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Cube 106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Cube 106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Cube 106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Cube 106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Cube 106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Cube 107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Cube 107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Cube 107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4" name="Cube 107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9" name="Group 1028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1055" name="Cube 105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Cube 105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Cube 105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Cube 105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Cube 105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Cube 105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Cube 106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Cube 106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Cube 106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4" name="Cube 106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0" name="Group 1029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1045" name="Cube 104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Cube 104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Cube 104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Cube 104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Cube 104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Cube 104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Cube 105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Cube 105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Cube 105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4" name="Cube 105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1" name="Group 1030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1032" name="Cube 1031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3" name="Cube 1032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" name="Cube 1033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Cube 1034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Cube 1035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Cube 1036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Cube 1037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Cube 104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Cube 104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" name="Cube 104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35" name="Cube 1134"/>
          <p:cNvSpPr>
            <a:spLocks noChangeAspect="1"/>
          </p:cNvSpPr>
          <p:nvPr/>
        </p:nvSpPr>
        <p:spPr>
          <a:xfrm>
            <a:off x="80040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36" name="Group 1135"/>
          <p:cNvGrpSpPr/>
          <p:nvPr/>
        </p:nvGrpSpPr>
        <p:grpSpPr>
          <a:xfrm>
            <a:off x="4686300" y="3069303"/>
            <a:ext cx="228600" cy="1502697"/>
            <a:chOff x="4299570" y="1568785"/>
            <a:chExt cx="272430" cy="1729285"/>
          </a:xfrm>
        </p:grpSpPr>
        <p:sp>
          <p:nvSpPr>
            <p:cNvPr id="1137" name="Cube 1136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8" name="Cube 1137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9" name="Cube 1138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0" name="Cube 1139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1" name="Cube 1140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2" name="Cube 1141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3" name="Cube 1142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4" name="Cube 1143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5" name="Cube 1144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6" name="Cube 1145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47" name="Group 1146"/>
          <p:cNvGrpSpPr/>
          <p:nvPr/>
        </p:nvGrpSpPr>
        <p:grpSpPr>
          <a:xfrm>
            <a:off x="5029200" y="3069303"/>
            <a:ext cx="228600" cy="1502697"/>
            <a:chOff x="4299570" y="1568785"/>
            <a:chExt cx="272430" cy="1729285"/>
          </a:xfrm>
        </p:grpSpPr>
        <p:sp>
          <p:nvSpPr>
            <p:cNvPr id="1148" name="Cube 1147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9" name="Cube 1148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0" name="Cube 1149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1" name="Cube 1150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2" name="Cube 1151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3" name="Cube 1152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4" name="Cube 1153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5" name="Cube 1154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6" name="Cube 1155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7" name="Cube 1156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58" name="Group 1157"/>
          <p:cNvGrpSpPr/>
          <p:nvPr/>
        </p:nvGrpSpPr>
        <p:grpSpPr>
          <a:xfrm>
            <a:off x="5372100" y="3069303"/>
            <a:ext cx="228600" cy="1502697"/>
            <a:chOff x="4299570" y="1568785"/>
            <a:chExt cx="272430" cy="1729285"/>
          </a:xfrm>
        </p:grpSpPr>
        <p:sp>
          <p:nvSpPr>
            <p:cNvPr id="1159" name="Cube 1158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0" name="Cube 1159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1" name="Cube 1160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2" name="Cube 1161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3" name="Cube 1162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4" name="Cube 1163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5" name="Cube 1164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6" name="Cube 1165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7" name="Cube 1166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8" name="Cube 1167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69" name="Group 1168"/>
          <p:cNvGrpSpPr/>
          <p:nvPr/>
        </p:nvGrpSpPr>
        <p:grpSpPr>
          <a:xfrm>
            <a:off x="5715000" y="3069303"/>
            <a:ext cx="228600" cy="1502697"/>
            <a:chOff x="4299570" y="1568785"/>
            <a:chExt cx="272430" cy="1729285"/>
          </a:xfrm>
        </p:grpSpPr>
        <p:sp>
          <p:nvSpPr>
            <p:cNvPr id="1170" name="Cube 1169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1" name="Cube 1170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2" name="Cube 1171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3" name="Cube 1172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4" name="Cube 1173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5" name="Cube 1174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6" name="Cube 1175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7" name="Cube 1176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8" name="Cube 1177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9" name="Cube 1178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180" name="Cube 1179"/>
          <p:cNvSpPr>
            <a:spLocks noChangeAspect="1"/>
          </p:cNvSpPr>
          <p:nvPr/>
        </p:nvSpPr>
        <p:spPr>
          <a:xfrm>
            <a:off x="70866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2900" y="42773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lang="en-US" sz="2800" dirty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	   5 	</a:t>
            </a:r>
            <a:r>
              <a:rPr lang="en-US" sz="2800" dirty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 1   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342900" y="4800600"/>
            <a:ext cx="8801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457200" y="2857500"/>
            <a:ext cx="1600200" cy="1485900"/>
            <a:chOff x="6875585" y="3019425"/>
            <a:chExt cx="1354015" cy="866775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9" name="Group 558"/>
          <p:cNvGrpSpPr/>
          <p:nvPr/>
        </p:nvGrpSpPr>
        <p:grpSpPr>
          <a:xfrm>
            <a:off x="2286000" y="2971800"/>
            <a:ext cx="1600200" cy="1485900"/>
            <a:chOff x="6875585" y="3019425"/>
            <a:chExt cx="1354015" cy="866775"/>
          </a:xfrm>
        </p:grpSpPr>
        <p:cxnSp>
          <p:nvCxnSpPr>
            <p:cNvPr id="560" name="Straight Connector 559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Straight Connector 560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2" name="Group 561"/>
          <p:cNvGrpSpPr/>
          <p:nvPr/>
        </p:nvGrpSpPr>
        <p:grpSpPr>
          <a:xfrm>
            <a:off x="5600700" y="1485900"/>
            <a:ext cx="457200" cy="1485900"/>
            <a:chOff x="6875585" y="3019425"/>
            <a:chExt cx="1354015" cy="866775"/>
          </a:xfrm>
        </p:grpSpPr>
        <p:cxnSp>
          <p:nvCxnSpPr>
            <p:cNvPr id="563" name="Straight Connector 562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Straight Connector 563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5" name="Group 564"/>
          <p:cNvGrpSpPr/>
          <p:nvPr/>
        </p:nvGrpSpPr>
        <p:grpSpPr>
          <a:xfrm>
            <a:off x="5600700" y="3086100"/>
            <a:ext cx="457200" cy="1485900"/>
            <a:chOff x="6875585" y="3019425"/>
            <a:chExt cx="1354015" cy="866775"/>
          </a:xfrm>
        </p:grpSpPr>
        <p:cxnSp>
          <p:nvCxnSpPr>
            <p:cNvPr id="566" name="Straight Connector 565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Straight Connector 566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8" name="Group 567"/>
          <p:cNvGrpSpPr/>
          <p:nvPr/>
        </p:nvGrpSpPr>
        <p:grpSpPr>
          <a:xfrm>
            <a:off x="5257800" y="3200400"/>
            <a:ext cx="457200" cy="1485900"/>
            <a:chOff x="6875585" y="3019425"/>
            <a:chExt cx="1354015" cy="866775"/>
          </a:xfrm>
        </p:grpSpPr>
        <p:cxnSp>
          <p:nvCxnSpPr>
            <p:cNvPr id="569" name="Straight Connector 568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69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1" name="Group 570"/>
          <p:cNvGrpSpPr/>
          <p:nvPr/>
        </p:nvGrpSpPr>
        <p:grpSpPr>
          <a:xfrm>
            <a:off x="4914900" y="3200400"/>
            <a:ext cx="457200" cy="1485900"/>
            <a:chOff x="6875585" y="3019425"/>
            <a:chExt cx="1354015" cy="866775"/>
          </a:xfrm>
        </p:grpSpPr>
        <p:cxnSp>
          <p:nvCxnSpPr>
            <p:cNvPr id="572" name="Straight Connector 571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572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4" name="Group 573"/>
          <p:cNvGrpSpPr/>
          <p:nvPr/>
        </p:nvGrpSpPr>
        <p:grpSpPr>
          <a:xfrm>
            <a:off x="4572000" y="2971800"/>
            <a:ext cx="457200" cy="1485900"/>
            <a:chOff x="6875585" y="3019425"/>
            <a:chExt cx="1354015" cy="866775"/>
          </a:xfrm>
        </p:grpSpPr>
        <p:cxnSp>
          <p:nvCxnSpPr>
            <p:cNvPr id="575" name="Straight Connector 574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575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7" name="Group 576"/>
          <p:cNvGrpSpPr/>
          <p:nvPr/>
        </p:nvGrpSpPr>
        <p:grpSpPr>
          <a:xfrm>
            <a:off x="8001000" y="1371600"/>
            <a:ext cx="342900" cy="685800"/>
            <a:chOff x="6875585" y="3019425"/>
            <a:chExt cx="1354015" cy="866775"/>
          </a:xfrm>
        </p:grpSpPr>
        <p:cxnSp>
          <p:nvCxnSpPr>
            <p:cNvPr id="578" name="Straight Connector 577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578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44154"/>
              </p:ext>
            </p:extLst>
          </p:nvPr>
        </p:nvGraphicFramePr>
        <p:xfrm>
          <a:off x="4470400" y="2679700"/>
          <a:ext cx="203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4" imgW="203200" imgH="355600" progId="Equation.3">
                  <p:embed/>
                </p:oleObj>
              </mc:Choice>
              <mc:Fallback>
                <p:oleObj name="Equation" r:id="rId4" imgW="203200" imgH="355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0400" y="2679700"/>
                        <a:ext cx="2032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2" name="Text Placeholder 2"/>
          <p:cNvSpPr txBox="1">
            <a:spLocks/>
          </p:cNvSpPr>
          <p:nvPr/>
        </p:nvSpPr>
        <p:spPr bwMode="auto">
          <a:xfrm>
            <a:off x="6693303" y="228600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231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" grpId="0" animBg="1"/>
      <p:bldP spid="18" grpId="0"/>
      <p:bldP spid="1039" grpId="0"/>
      <p:bldP spid="1040" grpId="0"/>
      <p:bldP spid="1041" grpId="0"/>
      <p:bldP spid="1135" grpId="0" animBg="1"/>
      <p:bldP spid="1135" grpId="1" animBg="1"/>
      <p:bldP spid="1180" grpId="0" animBg="1"/>
      <p:bldP spid="19" grpId="0"/>
      <p:bldP spid="58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368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24" name="Group 523"/>
          <p:cNvGrpSpPr/>
          <p:nvPr/>
        </p:nvGrpSpPr>
        <p:grpSpPr>
          <a:xfrm>
            <a:off x="4686300" y="1485900"/>
            <a:ext cx="228600" cy="1502697"/>
            <a:chOff x="4299570" y="1568785"/>
            <a:chExt cx="272430" cy="1729285"/>
          </a:xfrm>
        </p:grpSpPr>
        <p:sp>
          <p:nvSpPr>
            <p:cNvPr id="525" name="Cube 524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6" name="Cube 525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7" name="Cube 526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8" name="Cube 527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9" name="Cube 528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0" name="Cube 529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1" name="Cube 530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2" name="Cube 531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3" name="Cube 532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4" name="Cube 533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35" name="Group 534"/>
          <p:cNvGrpSpPr/>
          <p:nvPr/>
        </p:nvGrpSpPr>
        <p:grpSpPr>
          <a:xfrm>
            <a:off x="5029200" y="1485900"/>
            <a:ext cx="228600" cy="1502697"/>
            <a:chOff x="4299570" y="1568785"/>
            <a:chExt cx="272430" cy="1729285"/>
          </a:xfrm>
        </p:grpSpPr>
        <p:sp>
          <p:nvSpPr>
            <p:cNvPr id="536" name="Cube 535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7" name="Cube 536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8" name="Cube 537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9" name="Cube 538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0" name="Cube 539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1" name="Cube 540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2" name="Cube 541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3" name="Cube 542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4" name="Cube 543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5" name="Cube 544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46" name="Group 545"/>
          <p:cNvGrpSpPr/>
          <p:nvPr/>
        </p:nvGrpSpPr>
        <p:grpSpPr>
          <a:xfrm>
            <a:off x="5372100" y="1485900"/>
            <a:ext cx="228600" cy="1502697"/>
            <a:chOff x="4299570" y="1568785"/>
            <a:chExt cx="272430" cy="1729285"/>
          </a:xfrm>
        </p:grpSpPr>
        <p:sp>
          <p:nvSpPr>
            <p:cNvPr id="547" name="Cube 546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8" name="Cube 547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9" name="Cube 548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0" name="Cube 549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1" name="Cube 550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2" name="Cube 551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3" name="Cube 552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4" name="Cube 553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5" name="Cube 554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6" name="Cube 555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57" name="Group 556"/>
          <p:cNvGrpSpPr/>
          <p:nvPr/>
        </p:nvGrpSpPr>
        <p:grpSpPr>
          <a:xfrm>
            <a:off x="5372100" y="3069303"/>
            <a:ext cx="228600" cy="1502697"/>
            <a:chOff x="4299570" y="1568785"/>
            <a:chExt cx="272430" cy="1729285"/>
          </a:xfrm>
        </p:grpSpPr>
        <p:sp>
          <p:nvSpPr>
            <p:cNvPr id="558" name="Cube 557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9" name="Cube 558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0" name="Cube 559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1" name="Cube 560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2" name="Cube 561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3" name="Cube 562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4" name="Cube 563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5" name="Cube 564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6" name="Cube 565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7" name="Cube 566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68" name="Cube 567"/>
          <p:cNvSpPr>
            <a:spLocks noChangeAspect="1"/>
          </p:cNvSpPr>
          <p:nvPr/>
        </p:nvSpPr>
        <p:spPr>
          <a:xfrm>
            <a:off x="75438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569" name="Table 5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2443"/>
              </p:ext>
            </p:extLst>
          </p:nvPr>
        </p:nvGraphicFramePr>
        <p:xfrm>
          <a:off x="114300" y="800100"/>
          <a:ext cx="8801100" cy="685800"/>
        </p:xfrm>
        <a:graphic>
          <a:graphicData uri="http://schemas.openxmlformats.org/drawingml/2006/table">
            <a:tbl>
              <a:tblPr/>
              <a:tblGrid>
                <a:gridCol w="3771900"/>
                <a:gridCol w="2628900"/>
                <a:gridCol w="24003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570" name="Straight Connector 569"/>
          <p:cNvCxnSpPr/>
          <p:nvPr/>
        </p:nvCxnSpPr>
        <p:spPr>
          <a:xfrm>
            <a:off x="38862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Straight Connector 570"/>
          <p:cNvCxnSpPr/>
          <p:nvPr/>
        </p:nvCxnSpPr>
        <p:spPr>
          <a:xfrm>
            <a:off x="65151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2" name="Group 571"/>
          <p:cNvGrpSpPr/>
          <p:nvPr/>
        </p:nvGrpSpPr>
        <p:grpSpPr>
          <a:xfrm>
            <a:off x="2400300" y="1625600"/>
            <a:ext cx="1371600" cy="1346200"/>
            <a:chOff x="6286500" y="1535657"/>
            <a:chExt cx="2329830" cy="1729285"/>
          </a:xfrm>
        </p:grpSpPr>
        <p:grpSp>
          <p:nvGrpSpPr>
            <p:cNvPr id="573" name="Group 572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673" name="Cube 67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4" name="Cube 67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5" name="Cube 67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6" name="Cube 67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7" name="Cube 67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8" name="Cube 67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9" name="Cube 67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0" name="Cube 67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1" name="Cube 68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2" name="Cube 68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4" name="Group 573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663" name="Cube 66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4" name="Cube 66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5" name="Cube 66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6" name="Cube 66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7" name="Cube 66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8" name="Cube 66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9" name="Cube 66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0" name="Cube 66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1" name="Cube 67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2" name="Cube 67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5" name="Group 574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653" name="Cube 65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4" name="Cube 65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5" name="Cube 65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6" name="Cube 65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7" name="Cube 65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8" name="Cube 65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9" name="Cube 65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0" name="Cube 65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1" name="Cube 66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2" name="Cube 66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6" name="Group 575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643" name="Cube 64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4" name="Cube 64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5" name="Cube 64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6" name="Cube 64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Cube 64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8" name="Cube 64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Cube 64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0" name="Cube 64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1" name="Cube 65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2" name="Cube 65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7" name="Group 576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633" name="Cube 63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4" name="Cube 63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5" name="Cube 63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6" name="Cube 63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7" name="Cube 63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8" name="Cube 63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9" name="Cube 63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0" name="Cube 63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1" name="Cube 64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2" name="Cube 64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8" name="Group 577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623" name="Cube 62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Cube 62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Cube 62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Cube 62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Cube 62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Cube 62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Cube 62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Cube 62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Cube 63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Cube 63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9" name="Group 578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613" name="Cube 61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Cube 61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Cube 61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Cube 61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Cube 61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Cube 61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Cube 61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Cube 61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Cube 62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Cube 62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0" name="Group 579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603" name="Cube 60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Cube 60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Cube 60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Cube 60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Cube 60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Cube 60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Cube 60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Cube 60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1" name="Cube 61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2" name="Cube 61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1" name="Group 580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593" name="Cube 5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Cube 5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Cube 5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Cube 5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Cube 5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Cube 5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Cube 5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Cube 5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Cube 6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Cube 6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2" name="Group 581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583" name="Cube 58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Cube 58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Cube 58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Cube 58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7" name="Cube 58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Cube 58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Cube 58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Cube 58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Cube 59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Cube 59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94" name="Group 793"/>
          <p:cNvGrpSpPr/>
          <p:nvPr/>
        </p:nvGrpSpPr>
        <p:grpSpPr>
          <a:xfrm>
            <a:off x="685800" y="1625600"/>
            <a:ext cx="1371600" cy="1346200"/>
            <a:chOff x="6286500" y="1535657"/>
            <a:chExt cx="2329830" cy="1729285"/>
          </a:xfrm>
        </p:grpSpPr>
        <p:grpSp>
          <p:nvGrpSpPr>
            <p:cNvPr id="795" name="Group 794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895" name="Cube 89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Cube 89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Cube 89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Cube 89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Cube 89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Cube 89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1" name="Cube 90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2" name="Cube 90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3" name="Cube 90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4" name="Cube 90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" name="Group 795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885" name="Cube 88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Cube 88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Cube 88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Cube 88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Cube 88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Cube 88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1" name="Cube 89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Cube 89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Cube 89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Cube 89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" name="Group 796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875" name="Cube 87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Cube 87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Cube 87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Cube 87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Cube 87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Cube 87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1" name="Cube 88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Cube 88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Cube 88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Cube 88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8" name="Group 797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865" name="Cube 86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Cube 86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Cube 86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Cube 86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Cube 86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Cube 86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1" name="Cube 87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Cube 87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Cube 87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Cube 87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9" name="Group 798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855" name="Cube 85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Cube 85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Cube 85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Cube 85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Cube 85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Cube 85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1" name="Cube 86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Cube 86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Cube 86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Cube 86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0" name="Group 799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845" name="Cube 84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Cube 84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Cube 84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Cube 84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Cube 84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Cube 84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1" name="Cube 85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Cube 85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Cube 85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Cube 85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1" name="Group 800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835" name="Cube 83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Cube 83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Cube 83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Cube 83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Cube 83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Cube 83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1" name="Cube 84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Cube 84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Cube 84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Cube 84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2" name="Group 801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825" name="Cube 82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Cube 82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Cube 82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Cube 82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Cube 82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Cube 82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1" name="Cube 83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Cube 83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Cube 83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Cube 83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3" name="Group 802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815" name="Cube 81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Cube 81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Cube 81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Cube 81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Cube 81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Cube 81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" name="Cube 82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Cube 82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Cube 82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Cube 82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" name="Group 803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805" name="Cube 804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Cube 805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Cube 806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Cube 807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Cube 808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Cube 809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1" name="Cube 810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Cube 811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Cube 812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Cube 813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905" name="TextBox 904"/>
          <p:cNvSpPr txBox="1"/>
          <p:nvPr/>
        </p:nvSpPr>
        <p:spPr>
          <a:xfrm>
            <a:off x="1371600" y="20574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3                   6	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8</a:t>
            </a:r>
          </a:p>
        </p:txBody>
      </p:sp>
      <p:sp>
        <p:nvSpPr>
          <p:cNvPr id="906" name="Text Placeholder 2"/>
          <p:cNvSpPr txBox="1">
            <a:spLocks/>
          </p:cNvSpPr>
          <p:nvPr/>
        </p:nvSpPr>
        <p:spPr bwMode="auto">
          <a:xfrm>
            <a:off x="8001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907" name="Text Placeholder 2"/>
          <p:cNvSpPr txBox="1">
            <a:spLocks/>
          </p:cNvSpPr>
          <p:nvPr/>
        </p:nvSpPr>
        <p:spPr bwMode="auto">
          <a:xfrm>
            <a:off x="40005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908" name="Text Placeholder 2"/>
          <p:cNvSpPr txBox="1">
            <a:spLocks/>
          </p:cNvSpPr>
          <p:nvPr/>
        </p:nvSpPr>
        <p:spPr bwMode="auto">
          <a:xfrm>
            <a:off x="62865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909" name="Group 908"/>
          <p:cNvGrpSpPr/>
          <p:nvPr/>
        </p:nvGrpSpPr>
        <p:grpSpPr>
          <a:xfrm>
            <a:off x="685800" y="3086100"/>
            <a:ext cx="1371600" cy="1346200"/>
            <a:chOff x="6286500" y="1535657"/>
            <a:chExt cx="2329830" cy="1729285"/>
          </a:xfrm>
        </p:grpSpPr>
        <p:grpSp>
          <p:nvGrpSpPr>
            <p:cNvPr id="910" name="Group 909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1010" name="Cube 100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Cube 101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2" name="Cube 101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Cube 101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4" name="Cube 101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Cube 101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Cube 101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Cube 101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Cube 101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Cube 101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1" name="Group 910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1000" name="Cube 99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Cube 100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2" name="Cube 100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Cube 100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Cube 100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Cube 100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Cube 100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Cube 100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Cube 100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Cube 100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2" name="Group 911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990" name="Cube 98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Cube 99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2" name="Cube 99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Cube 99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Cube 99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Cube 99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Cube 99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Cube 99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Cube 99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Cube 99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3" name="Group 912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980" name="Cube 97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1" name="Cube 98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2" name="Cube 98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3" name="Cube 98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4" name="Cube 98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Cube 98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Cube 98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Cube 98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Cube 98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Cube 98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4" name="Group 913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970" name="Cube 96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Cube 97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2" name="Cube 97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Cube 97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Cube 97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5" name="Cube 97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6" name="Cube 97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7" name="Cube 97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8" name="Cube 97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9" name="Cube 97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5" name="Group 914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960" name="Cube 95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Cube 96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2" name="Cube 96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Cube 96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Cube 96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Cube 96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Cube 96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Cube 96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Cube 96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Cube 96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6" name="Group 915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950" name="Cube 94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Cube 95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2" name="Cube 95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Cube 95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Cube 95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Cube 95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Cube 95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Cube 95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Cube 95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Cube 95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7" name="Group 916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940" name="Cube 93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Cube 94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2" name="Cube 94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Cube 94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Cube 94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Cube 94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Cube 94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Cube 94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Cube 94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Cube 94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8" name="Group 917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930" name="Cube 92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Cube 93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2" name="Cube 93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Cube 93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Cube 93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Cube 93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Cube 93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Cube 93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Cube 93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Cube 93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9" name="Group 918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920" name="Cube 919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Cube 920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2" name="Cube 921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Cube 922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Cube 923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Cube 924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Cube 925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Cube 926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Cube 927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Cube 928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20" name="Cube 1019"/>
          <p:cNvSpPr>
            <a:spLocks noChangeAspect="1"/>
          </p:cNvSpPr>
          <p:nvPr/>
        </p:nvSpPr>
        <p:spPr>
          <a:xfrm>
            <a:off x="80040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021" name="Group 1020"/>
          <p:cNvGrpSpPr/>
          <p:nvPr/>
        </p:nvGrpSpPr>
        <p:grpSpPr>
          <a:xfrm>
            <a:off x="4686300" y="3069303"/>
            <a:ext cx="228600" cy="1502697"/>
            <a:chOff x="4299570" y="1568785"/>
            <a:chExt cx="272430" cy="1729285"/>
          </a:xfrm>
        </p:grpSpPr>
        <p:sp>
          <p:nvSpPr>
            <p:cNvPr id="1022" name="Cube 1021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3" name="Cube 1022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4" name="Cube 1023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5" name="Cube 1024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6" name="Cube 1025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7" name="Cube 1026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8" name="Cube 1027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9" name="Cube 1028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0" name="Cube 1029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1" name="Cube 1030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32" name="Group 1031"/>
          <p:cNvGrpSpPr/>
          <p:nvPr/>
        </p:nvGrpSpPr>
        <p:grpSpPr>
          <a:xfrm>
            <a:off x="5029200" y="3069303"/>
            <a:ext cx="228600" cy="1502697"/>
            <a:chOff x="4299570" y="1568785"/>
            <a:chExt cx="272430" cy="1729285"/>
          </a:xfrm>
        </p:grpSpPr>
        <p:sp>
          <p:nvSpPr>
            <p:cNvPr id="1033" name="Cube 1032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4" name="Cube 1033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5" name="Cube 1034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6" name="Cube 1035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7" name="Cube 1036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8" name="Cube 1037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9" name="Cube 1038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0" name="Cube 1039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1" name="Cube 1040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2" name="Cube 1041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65" name="Cube 1064"/>
          <p:cNvSpPr>
            <a:spLocks noChangeAspect="1"/>
          </p:cNvSpPr>
          <p:nvPr/>
        </p:nvSpPr>
        <p:spPr>
          <a:xfrm>
            <a:off x="70866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6" name="TextBox 1065"/>
          <p:cNvSpPr txBox="1"/>
          <p:nvPr/>
        </p:nvSpPr>
        <p:spPr>
          <a:xfrm>
            <a:off x="342900" y="42773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1 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           4	</a:t>
            </a:r>
            <a:r>
              <a:rPr lang="en-US" sz="2800" dirty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 2    </a:t>
            </a:r>
          </a:p>
        </p:txBody>
      </p:sp>
      <p:cxnSp>
        <p:nvCxnSpPr>
          <p:cNvPr id="1067" name="Straight Connector 1066"/>
          <p:cNvCxnSpPr/>
          <p:nvPr/>
        </p:nvCxnSpPr>
        <p:spPr>
          <a:xfrm>
            <a:off x="342900" y="4800600"/>
            <a:ext cx="8801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8" name="Cube 1067"/>
          <p:cNvSpPr>
            <a:spLocks noChangeAspect="1"/>
          </p:cNvSpPr>
          <p:nvPr/>
        </p:nvSpPr>
        <p:spPr>
          <a:xfrm>
            <a:off x="84612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69" name="Cube 1068"/>
          <p:cNvSpPr>
            <a:spLocks noChangeAspect="1"/>
          </p:cNvSpPr>
          <p:nvPr/>
        </p:nvSpPr>
        <p:spPr>
          <a:xfrm>
            <a:off x="754380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0" name="Cube 1069"/>
          <p:cNvSpPr>
            <a:spLocks noChangeAspect="1"/>
          </p:cNvSpPr>
          <p:nvPr/>
        </p:nvSpPr>
        <p:spPr>
          <a:xfrm>
            <a:off x="800409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1" name="Cube 1070"/>
          <p:cNvSpPr>
            <a:spLocks noChangeAspect="1"/>
          </p:cNvSpPr>
          <p:nvPr/>
        </p:nvSpPr>
        <p:spPr>
          <a:xfrm>
            <a:off x="708660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2" name="Cube 1071"/>
          <p:cNvSpPr>
            <a:spLocks noChangeAspect="1"/>
          </p:cNvSpPr>
          <p:nvPr/>
        </p:nvSpPr>
        <p:spPr>
          <a:xfrm>
            <a:off x="846129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19" name="Group 418"/>
          <p:cNvGrpSpPr/>
          <p:nvPr/>
        </p:nvGrpSpPr>
        <p:grpSpPr>
          <a:xfrm>
            <a:off x="457200" y="2971800"/>
            <a:ext cx="1600200" cy="1485900"/>
            <a:chOff x="6875585" y="3019425"/>
            <a:chExt cx="1354015" cy="866775"/>
          </a:xfrm>
        </p:grpSpPr>
        <p:cxnSp>
          <p:nvCxnSpPr>
            <p:cNvPr id="420" name="Straight Connector 419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2" name="Group 421"/>
          <p:cNvGrpSpPr/>
          <p:nvPr/>
        </p:nvGrpSpPr>
        <p:grpSpPr>
          <a:xfrm>
            <a:off x="5257800" y="3086100"/>
            <a:ext cx="457200" cy="1485900"/>
            <a:chOff x="6875585" y="3019425"/>
            <a:chExt cx="1354015" cy="866775"/>
          </a:xfrm>
        </p:grpSpPr>
        <p:cxnSp>
          <p:nvCxnSpPr>
            <p:cNvPr id="423" name="Straight Connector 422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5" name="Group 424"/>
          <p:cNvGrpSpPr/>
          <p:nvPr/>
        </p:nvGrpSpPr>
        <p:grpSpPr>
          <a:xfrm>
            <a:off x="8458200" y="1371600"/>
            <a:ext cx="342900" cy="685800"/>
            <a:chOff x="6875585" y="3019425"/>
            <a:chExt cx="1354015" cy="866775"/>
          </a:xfrm>
        </p:grpSpPr>
        <p:cxnSp>
          <p:nvCxnSpPr>
            <p:cNvPr id="426" name="Straight Connector 425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Straight Connector 426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8" name="Group 427"/>
          <p:cNvGrpSpPr/>
          <p:nvPr/>
        </p:nvGrpSpPr>
        <p:grpSpPr>
          <a:xfrm>
            <a:off x="4914900" y="3086100"/>
            <a:ext cx="457200" cy="1485900"/>
            <a:chOff x="6875585" y="3019425"/>
            <a:chExt cx="1354015" cy="866775"/>
          </a:xfrm>
        </p:grpSpPr>
        <p:cxnSp>
          <p:nvCxnSpPr>
            <p:cNvPr id="429" name="Straight Connector 428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1" name="Group 430"/>
          <p:cNvGrpSpPr/>
          <p:nvPr/>
        </p:nvGrpSpPr>
        <p:grpSpPr>
          <a:xfrm>
            <a:off x="4572000" y="3200400"/>
            <a:ext cx="457200" cy="1485900"/>
            <a:chOff x="6875585" y="3019425"/>
            <a:chExt cx="1354015" cy="866775"/>
          </a:xfrm>
        </p:grpSpPr>
        <p:cxnSp>
          <p:nvCxnSpPr>
            <p:cNvPr id="432" name="Straight Connector 431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Straight Connector 432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4" name="Group 433"/>
          <p:cNvGrpSpPr/>
          <p:nvPr/>
        </p:nvGrpSpPr>
        <p:grpSpPr>
          <a:xfrm>
            <a:off x="5257800" y="1485900"/>
            <a:ext cx="457200" cy="1485900"/>
            <a:chOff x="6875585" y="3019425"/>
            <a:chExt cx="1354015" cy="866775"/>
          </a:xfrm>
        </p:grpSpPr>
        <p:cxnSp>
          <p:nvCxnSpPr>
            <p:cNvPr id="435" name="Straight Connector 434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Straight Connector 435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7" name="Group 436"/>
          <p:cNvGrpSpPr/>
          <p:nvPr/>
        </p:nvGrpSpPr>
        <p:grpSpPr>
          <a:xfrm>
            <a:off x="8458200" y="1828800"/>
            <a:ext cx="342900" cy="685800"/>
            <a:chOff x="6875585" y="3019425"/>
            <a:chExt cx="1354015" cy="866775"/>
          </a:xfrm>
        </p:grpSpPr>
        <p:cxnSp>
          <p:nvCxnSpPr>
            <p:cNvPr id="438" name="Straight Connector 437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Straight Connector 438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0" name="Picture 4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0"/>
            <a:ext cx="536222" cy="670278"/>
          </a:xfrm>
          <a:prstGeom prst="rect">
            <a:avLst/>
          </a:prstGeom>
        </p:spPr>
      </p:pic>
      <p:pic>
        <p:nvPicPr>
          <p:cNvPr id="441" name="Picture 4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129822"/>
            <a:ext cx="536222" cy="670278"/>
          </a:xfrm>
          <a:prstGeom prst="rect">
            <a:avLst/>
          </a:prstGeom>
        </p:spPr>
      </p:pic>
      <p:pic>
        <p:nvPicPr>
          <p:cNvPr id="442" name="Picture 4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0"/>
            <a:ext cx="536222" cy="670278"/>
          </a:xfrm>
          <a:prstGeom prst="rect">
            <a:avLst/>
          </a:prstGeom>
        </p:spPr>
      </p:pic>
      <p:sp>
        <p:nvSpPr>
          <p:cNvPr id="443" name="Text Placeholder 2"/>
          <p:cNvSpPr txBox="1">
            <a:spLocks/>
          </p:cNvSpPr>
          <p:nvPr/>
        </p:nvSpPr>
        <p:spPr bwMode="auto">
          <a:xfrm>
            <a:off x="42291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226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" grpId="0"/>
      <p:bldP spid="568" grpId="0" animBg="1"/>
      <p:bldP spid="905" grpId="0"/>
      <p:bldP spid="906" grpId="0"/>
      <p:bldP spid="907" grpId="0"/>
      <p:bldP spid="908" grpId="0"/>
      <p:bldP spid="1020" grpId="0" animBg="1"/>
      <p:bldP spid="1065" grpId="0" animBg="1"/>
      <p:bldP spid="1066" grpId="0"/>
      <p:bldP spid="1068" grpId="0" animBg="1"/>
      <p:bldP spid="1068" grpId="1" animBg="1"/>
      <p:bldP spid="1069" grpId="0" animBg="1"/>
      <p:bldP spid="1070" grpId="0" animBg="1"/>
      <p:bldP spid="1071" grpId="0" animBg="1"/>
      <p:bldP spid="1072" grpId="0" animBg="1"/>
      <p:bldP spid="1072" grpId="1" animBg="1"/>
      <p:bldP spid="4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roup 273"/>
          <p:cNvGrpSpPr/>
          <p:nvPr/>
        </p:nvGrpSpPr>
        <p:grpSpPr>
          <a:xfrm>
            <a:off x="2400300" y="1625600"/>
            <a:ext cx="1371600" cy="1346200"/>
            <a:chOff x="6286500" y="1535657"/>
            <a:chExt cx="2329830" cy="1729285"/>
          </a:xfrm>
        </p:grpSpPr>
        <p:grpSp>
          <p:nvGrpSpPr>
            <p:cNvPr id="277" name="Group 276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377" name="Cube 37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Cube 37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Cube 37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Cube 37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Cube 38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Cube 38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Cube 38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Cube 38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Cube 38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Cube 38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8" name="Group 277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367" name="Cube 36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Cube 36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Cube 36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Cube 36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Cube 37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2" name="Cube 37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Cube 37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Cube 37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Cube 37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Cube 37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9" name="Group 278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357" name="Cube 35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Cube 35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Cube 35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Cube 35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Cube 36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Cube 36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Cube 36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Cube 36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Cube 36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Cube 36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0" name="Group 279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347" name="Cube 34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Cube 34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Cube 34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Cube 34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Cube 35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Cube 35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Cube 35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Cube 35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Cube 35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Cube 35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1" name="Group 280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337" name="Cube 33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Cube 33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Cube 33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Cube 33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1" name="Cube 34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2" name="Cube 34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3" name="Cube 34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4" name="Cube 34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5" name="Cube 34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6" name="Cube 34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2" name="Group 281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327" name="Cube 32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Cube 32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Cube 32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Cube 32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Cube 33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Cube 33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Cube 33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Cube 33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Cube 33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Cube 33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3" name="Group 282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317" name="Cube 31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Cube 31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Cube 31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Cube 31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Cube 32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Cube 32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Cube 32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Cube 32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Cube 32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Cube 32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4" name="Group 283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307" name="Cube 30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Cube 30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Cube 30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Cube 30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Cube 31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Cube 31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Cube 31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Cube 31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Cube 31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Cube 31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5" name="Group 284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297" name="Cube 29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Cube 29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Cube 29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Cube 29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Cube 30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Cube 30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Cube 30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Cube 30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Cube 30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Cube 30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287" name="Cube 286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Cube 287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Cube 288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Cube 289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Cube 290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Cube 291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Cube 292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Cube 293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Cube 294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Cube 295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8288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67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-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86300" y="1485900"/>
            <a:ext cx="228600" cy="1502697"/>
            <a:chOff x="4299570" y="1568785"/>
            <a:chExt cx="272430" cy="1729285"/>
          </a:xfrm>
        </p:grpSpPr>
        <p:sp>
          <p:nvSpPr>
            <p:cNvPr id="4" name="Cube 3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29200" y="1485900"/>
            <a:ext cx="228600" cy="1502697"/>
            <a:chOff x="4299570" y="1568785"/>
            <a:chExt cx="272430" cy="1729285"/>
          </a:xfrm>
        </p:grpSpPr>
        <p:sp>
          <p:nvSpPr>
            <p:cNvPr id="15" name="Cube 14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72100" y="1485900"/>
            <a:ext cx="228600" cy="1502697"/>
            <a:chOff x="4299570" y="1568785"/>
            <a:chExt cx="272430" cy="1729285"/>
          </a:xfrm>
        </p:grpSpPr>
        <p:sp>
          <p:nvSpPr>
            <p:cNvPr id="26" name="Cube 25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72100" y="3069303"/>
            <a:ext cx="228600" cy="1502697"/>
            <a:chOff x="4299570" y="1568785"/>
            <a:chExt cx="272430" cy="1729285"/>
          </a:xfrm>
        </p:grpSpPr>
        <p:sp>
          <p:nvSpPr>
            <p:cNvPr id="37" name="Cube 36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7" name="Cube 46"/>
          <p:cNvSpPr>
            <a:spLocks noChangeAspect="1"/>
          </p:cNvSpPr>
          <p:nvPr/>
        </p:nvSpPr>
        <p:spPr>
          <a:xfrm>
            <a:off x="75438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88847"/>
              </p:ext>
            </p:extLst>
          </p:nvPr>
        </p:nvGraphicFramePr>
        <p:xfrm>
          <a:off x="114300" y="800100"/>
          <a:ext cx="8801100" cy="685800"/>
        </p:xfrm>
        <a:graphic>
          <a:graphicData uri="http://schemas.openxmlformats.org/drawingml/2006/table">
            <a:tbl>
              <a:tblPr/>
              <a:tblGrid>
                <a:gridCol w="3771900"/>
                <a:gridCol w="2628900"/>
                <a:gridCol w="24003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28575" marB="2857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49" name="Straight Connector 48"/>
          <p:cNvCxnSpPr/>
          <p:nvPr/>
        </p:nvCxnSpPr>
        <p:spPr>
          <a:xfrm>
            <a:off x="38862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515100" y="1485900"/>
            <a:ext cx="0" cy="40005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" name="Group 161"/>
          <p:cNvGrpSpPr/>
          <p:nvPr/>
        </p:nvGrpSpPr>
        <p:grpSpPr>
          <a:xfrm>
            <a:off x="685800" y="1625600"/>
            <a:ext cx="1371600" cy="1346200"/>
            <a:chOff x="6286500" y="1535657"/>
            <a:chExt cx="2329830" cy="1729285"/>
          </a:xfrm>
        </p:grpSpPr>
        <p:grpSp>
          <p:nvGrpSpPr>
            <p:cNvPr id="163" name="Group 162"/>
            <p:cNvGrpSpPr/>
            <p:nvPr/>
          </p:nvGrpSpPr>
          <p:grpSpPr>
            <a:xfrm>
              <a:off x="6286500" y="1535657"/>
              <a:ext cx="272430" cy="1729285"/>
              <a:chOff x="4572000" y="1628711"/>
              <a:chExt cx="272430" cy="1729285"/>
            </a:xfrm>
          </p:grpSpPr>
          <p:sp>
            <p:nvSpPr>
              <p:cNvPr id="263" name="Cube 26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Cube 26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Cube 26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Cube 26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Cube 26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Cube 26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Cube 26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Cube 26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Cube 27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Cube 27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6515100" y="1535657"/>
              <a:ext cx="272430" cy="1729285"/>
              <a:chOff x="4572000" y="1628711"/>
              <a:chExt cx="272430" cy="1729285"/>
            </a:xfrm>
          </p:grpSpPr>
          <p:sp>
            <p:nvSpPr>
              <p:cNvPr id="253" name="Cube 25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Cube 25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Cube 25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Cube 25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Cube 25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Cube 25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Cube 25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Cube 25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Cube 26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Cube 26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" name="Group 164"/>
            <p:cNvGrpSpPr/>
            <p:nvPr/>
          </p:nvGrpSpPr>
          <p:grpSpPr>
            <a:xfrm>
              <a:off x="6743700" y="1535657"/>
              <a:ext cx="272430" cy="1729285"/>
              <a:chOff x="4572000" y="1628711"/>
              <a:chExt cx="272430" cy="1729285"/>
            </a:xfrm>
          </p:grpSpPr>
          <p:sp>
            <p:nvSpPr>
              <p:cNvPr id="243" name="Cube 24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Cube 24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Cube 24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Cube 24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Cube 24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Cube 24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Cube 24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Cube 24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Cube 25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" name="Group 165"/>
            <p:cNvGrpSpPr/>
            <p:nvPr/>
          </p:nvGrpSpPr>
          <p:grpSpPr>
            <a:xfrm>
              <a:off x="6972300" y="1535657"/>
              <a:ext cx="272430" cy="1729285"/>
              <a:chOff x="4572000" y="1628711"/>
              <a:chExt cx="272430" cy="1729285"/>
            </a:xfrm>
          </p:grpSpPr>
          <p:sp>
            <p:nvSpPr>
              <p:cNvPr id="233" name="Cube 23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Cube 23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Cube 23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Cube 23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Cube 23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Cube 23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Cube 23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Cube 23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Cube 24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Cube 24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7200900" y="1535657"/>
              <a:ext cx="272430" cy="1729285"/>
              <a:chOff x="4572000" y="1628711"/>
              <a:chExt cx="272430" cy="1729285"/>
            </a:xfrm>
          </p:grpSpPr>
          <p:sp>
            <p:nvSpPr>
              <p:cNvPr id="223" name="Cube 22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Cube 22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Cube 22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Cube 22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Cube 22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Cube 22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Cube 22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Cube 22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Cube 23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Cube 23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8" name="Group 167"/>
            <p:cNvGrpSpPr/>
            <p:nvPr/>
          </p:nvGrpSpPr>
          <p:grpSpPr>
            <a:xfrm>
              <a:off x="7429500" y="1535657"/>
              <a:ext cx="272430" cy="1729285"/>
              <a:chOff x="4572000" y="1628711"/>
              <a:chExt cx="272430" cy="1729285"/>
            </a:xfrm>
          </p:grpSpPr>
          <p:sp>
            <p:nvSpPr>
              <p:cNvPr id="213" name="Cube 21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Cube 21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Cube 21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Cube 21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Cube 21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Cube 21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Cube 21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Cube 21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Cube 22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Cube 22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7658100" y="1535657"/>
              <a:ext cx="272430" cy="1729285"/>
              <a:chOff x="4572000" y="1628711"/>
              <a:chExt cx="272430" cy="1729285"/>
            </a:xfrm>
          </p:grpSpPr>
          <p:sp>
            <p:nvSpPr>
              <p:cNvPr id="203" name="Cube 20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Cube 20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Cube 20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Cube 20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Cube 20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Cube 20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Cube 20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Cube 20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Cube 21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Cube 21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7886700" y="1535657"/>
              <a:ext cx="272430" cy="1729285"/>
              <a:chOff x="4572000" y="1628711"/>
              <a:chExt cx="272430" cy="1729285"/>
            </a:xfrm>
          </p:grpSpPr>
          <p:sp>
            <p:nvSpPr>
              <p:cNvPr id="193" name="Cube 19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Cube 19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Cube 19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Cube 19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Cube 19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Cube 19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Cube 19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Cube 19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Cube 20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Cube 20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1" name="Group 170"/>
            <p:cNvGrpSpPr/>
            <p:nvPr/>
          </p:nvGrpSpPr>
          <p:grpSpPr>
            <a:xfrm>
              <a:off x="8115300" y="1535657"/>
              <a:ext cx="272430" cy="1729285"/>
              <a:chOff x="4572000" y="1628711"/>
              <a:chExt cx="272430" cy="1729285"/>
            </a:xfrm>
          </p:grpSpPr>
          <p:sp>
            <p:nvSpPr>
              <p:cNvPr id="183" name="Cube 18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Cube 18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Cube 18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Cube 18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Cube 18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Cube 18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Cube 18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Cube 18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Cube 19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Cube 19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8343900" y="1535657"/>
              <a:ext cx="272430" cy="1729285"/>
              <a:chOff x="4572000" y="1628711"/>
              <a:chExt cx="272430" cy="1729285"/>
            </a:xfrm>
          </p:grpSpPr>
          <p:sp>
            <p:nvSpPr>
              <p:cNvPr id="173" name="Cube 172"/>
              <p:cNvSpPr/>
              <p:nvPr/>
            </p:nvSpPr>
            <p:spPr>
              <a:xfrm>
                <a:off x="4572000" y="313306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Cube 173"/>
              <p:cNvSpPr/>
              <p:nvPr/>
            </p:nvSpPr>
            <p:spPr>
              <a:xfrm>
                <a:off x="4572000" y="296397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Cube 174"/>
              <p:cNvSpPr/>
              <p:nvPr/>
            </p:nvSpPr>
            <p:spPr>
              <a:xfrm>
                <a:off x="4572000" y="27958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Cube 175"/>
              <p:cNvSpPr/>
              <p:nvPr/>
            </p:nvSpPr>
            <p:spPr>
              <a:xfrm>
                <a:off x="4572000" y="2628900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Cube 176"/>
              <p:cNvSpPr/>
              <p:nvPr/>
            </p:nvSpPr>
            <p:spPr>
              <a:xfrm>
                <a:off x="4572000" y="2460226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Cube 177"/>
              <p:cNvSpPr/>
              <p:nvPr/>
            </p:nvSpPr>
            <p:spPr>
              <a:xfrm>
                <a:off x="4572000" y="2295123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Cube 178"/>
              <p:cNvSpPr/>
              <p:nvPr/>
            </p:nvSpPr>
            <p:spPr>
              <a:xfrm>
                <a:off x="4572000" y="2127589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Cube 179"/>
              <p:cNvSpPr/>
              <p:nvPr/>
            </p:nvSpPr>
            <p:spPr>
              <a:xfrm>
                <a:off x="4572000" y="1962488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Cube 180"/>
              <p:cNvSpPr/>
              <p:nvPr/>
            </p:nvSpPr>
            <p:spPr>
              <a:xfrm>
                <a:off x="4572000" y="1795622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Cube 181"/>
              <p:cNvSpPr/>
              <p:nvPr/>
            </p:nvSpPr>
            <p:spPr>
              <a:xfrm>
                <a:off x="4572000" y="1628711"/>
                <a:ext cx="272430" cy="224935"/>
              </a:xfrm>
              <a:prstGeom prst="cube">
                <a:avLst/>
              </a:prstGeom>
              <a:solidFill>
                <a:schemeClr val="accent6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3" name="TextBox 272"/>
          <p:cNvSpPr txBox="1"/>
          <p:nvPr/>
        </p:nvSpPr>
        <p:spPr>
          <a:xfrm>
            <a:off x="1371600" y="205740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2                   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2800" dirty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5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7</a:t>
            </a:r>
          </a:p>
        </p:txBody>
      </p:sp>
      <p:sp>
        <p:nvSpPr>
          <p:cNvPr id="275" name="Text Placeholder 2"/>
          <p:cNvSpPr txBox="1">
            <a:spLocks/>
          </p:cNvSpPr>
          <p:nvPr/>
        </p:nvSpPr>
        <p:spPr bwMode="auto">
          <a:xfrm>
            <a:off x="40005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276" name="Text Placeholder 2"/>
          <p:cNvSpPr txBox="1">
            <a:spLocks/>
          </p:cNvSpPr>
          <p:nvPr/>
        </p:nvSpPr>
        <p:spPr bwMode="auto">
          <a:xfrm>
            <a:off x="64008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88" name="Cube 387"/>
          <p:cNvSpPr>
            <a:spLocks noChangeAspect="1"/>
          </p:cNvSpPr>
          <p:nvPr/>
        </p:nvSpPr>
        <p:spPr>
          <a:xfrm>
            <a:off x="80040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89" name="Group 388"/>
          <p:cNvGrpSpPr/>
          <p:nvPr/>
        </p:nvGrpSpPr>
        <p:grpSpPr>
          <a:xfrm>
            <a:off x="4686300" y="3069303"/>
            <a:ext cx="228600" cy="1502697"/>
            <a:chOff x="4299570" y="1568785"/>
            <a:chExt cx="272430" cy="1729285"/>
          </a:xfrm>
        </p:grpSpPr>
        <p:sp>
          <p:nvSpPr>
            <p:cNvPr id="390" name="Cube 389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1" name="Cube 390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2" name="Cube 391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3" name="Cube 392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4" name="Cube 393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Cube 394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6" name="Cube 395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7" name="Cube 396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8" name="Cube 397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9" name="Cube 398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0" name="Group 399"/>
          <p:cNvGrpSpPr/>
          <p:nvPr/>
        </p:nvGrpSpPr>
        <p:grpSpPr>
          <a:xfrm>
            <a:off x="5029200" y="3069303"/>
            <a:ext cx="228600" cy="1502697"/>
            <a:chOff x="4299570" y="1568785"/>
            <a:chExt cx="272430" cy="1729285"/>
          </a:xfrm>
        </p:grpSpPr>
        <p:sp>
          <p:nvSpPr>
            <p:cNvPr id="401" name="Cube 400"/>
            <p:cNvSpPr/>
            <p:nvPr/>
          </p:nvSpPr>
          <p:spPr>
            <a:xfrm>
              <a:off x="4299570" y="307313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2" name="Cube 401"/>
            <p:cNvSpPr/>
            <p:nvPr/>
          </p:nvSpPr>
          <p:spPr>
            <a:xfrm>
              <a:off x="4299570" y="290404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3" name="Cube 402"/>
            <p:cNvSpPr/>
            <p:nvPr/>
          </p:nvSpPr>
          <p:spPr>
            <a:xfrm>
              <a:off x="4299570" y="27358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4" name="Cube 403"/>
            <p:cNvSpPr/>
            <p:nvPr/>
          </p:nvSpPr>
          <p:spPr>
            <a:xfrm>
              <a:off x="4299570" y="2568974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5" name="Cube 404"/>
            <p:cNvSpPr/>
            <p:nvPr/>
          </p:nvSpPr>
          <p:spPr>
            <a:xfrm>
              <a:off x="4299570" y="2400300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6" name="Cube 405"/>
            <p:cNvSpPr/>
            <p:nvPr/>
          </p:nvSpPr>
          <p:spPr>
            <a:xfrm>
              <a:off x="4299570" y="2235197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7" name="Cube 406"/>
            <p:cNvSpPr/>
            <p:nvPr/>
          </p:nvSpPr>
          <p:spPr>
            <a:xfrm>
              <a:off x="4299570" y="2067663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8" name="Cube 407"/>
            <p:cNvSpPr/>
            <p:nvPr/>
          </p:nvSpPr>
          <p:spPr>
            <a:xfrm>
              <a:off x="4299570" y="1902562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9" name="Cube 408"/>
            <p:cNvSpPr/>
            <p:nvPr/>
          </p:nvSpPr>
          <p:spPr>
            <a:xfrm>
              <a:off x="4299570" y="1735696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0" name="Cube 409"/>
            <p:cNvSpPr/>
            <p:nvPr/>
          </p:nvSpPr>
          <p:spPr>
            <a:xfrm>
              <a:off x="4299570" y="1568785"/>
              <a:ext cx="272430" cy="224935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11" name="Cube 410"/>
          <p:cNvSpPr>
            <a:spLocks noChangeAspect="1"/>
          </p:cNvSpPr>
          <p:nvPr/>
        </p:nvSpPr>
        <p:spPr>
          <a:xfrm>
            <a:off x="708660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342900" y="42773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sz="2800" dirty="0" smtClean="0">
                <a:solidFill>
                  <a:srgbClr val="E86D1F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1 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	           3	</a:t>
            </a:r>
            <a:r>
              <a:rPr lang="en-US" sz="2800" dirty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" pitchFamily="66" charset="0"/>
                <a:ea typeface="Verdana" pitchFamily="34" charset="0"/>
                <a:cs typeface="Verdana" pitchFamily="34" charset="0"/>
              </a:rPr>
              <a:t>               5    </a:t>
            </a:r>
          </a:p>
        </p:txBody>
      </p:sp>
      <p:sp>
        <p:nvSpPr>
          <p:cNvPr id="413" name="Cube 412"/>
          <p:cNvSpPr>
            <a:spLocks noChangeAspect="1"/>
          </p:cNvSpPr>
          <p:nvPr/>
        </p:nvSpPr>
        <p:spPr>
          <a:xfrm>
            <a:off x="8461290" y="1600200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4" name="Cube 413"/>
          <p:cNvSpPr>
            <a:spLocks noChangeAspect="1"/>
          </p:cNvSpPr>
          <p:nvPr/>
        </p:nvSpPr>
        <p:spPr>
          <a:xfrm>
            <a:off x="754380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5" name="Cube 414"/>
          <p:cNvSpPr>
            <a:spLocks noChangeAspect="1"/>
          </p:cNvSpPr>
          <p:nvPr/>
        </p:nvSpPr>
        <p:spPr>
          <a:xfrm>
            <a:off x="800409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6" name="Cube 415"/>
          <p:cNvSpPr>
            <a:spLocks noChangeAspect="1"/>
          </p:cNvSpPr>
          <p:nvPr/>
        </p:nvSpPr>
        <p:spPr>
          <a:xfrm>
            <a:off x="7086600" y="2001756"/>
            <a:ext cx="225510" cy="169944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18" name="Group 417"/>
          <p:cNvGrpSpPr/>
          <p:nvPr/>
        </p:nvGrpSpPr>
        <p:grpSpPr>
          <a:xfrm>
            <a:off x="2057400" y="1485900"/>
            <a:ext cx="1600200" cy="1485900"/>
            <a:chOff x="6875585" y="3019425"/>
            <a:chExt cx="1354015" cy="866775"/>
          </a:xfrm>
        </p:grpSpPr>
        <p:cxnSp>
          <p:nvCxnSpPr>
            <p:cNvPr id="419" name="Straight Connector 418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1" name="Group 420"/>
          <p:cNvGrpSpPr/>
          <p:nvPr/>
        </p:nvGrpSpPr>
        <p:grpSpPr>
          <a:xfrm>
            <a:off x="5257800" y="3086100"/>
            <a:ext cx="457200" cy="1485900"/>
            <a:chOff x="6875585" y="3019425"/>
            <a:chExt cx="1354015" cy="866775"/>
          </a:xfrm>
        </p:grpSpPr>
        <p:cxnSp>
          <p:nvCxnSpPr>
            <p:cNvPr id="422" name="Straight Connector 421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4" name="Group 423"/>
          <p:cNvGrpSpPr/>
          <p:nvPr/>
        </p:nvGrpSpPr>
        <p:grpSpPr>
          <a:xfrm>
            <a:off x="8001000" y="1371600"/>
            <a:ext cx="342900" cy="685800"/>
            <a:chOff x="6875585" y="3019425"/>
            <a:chExt cx="1354015" cy="866775"/>
          </a:xfrm>
        </p:grpSpPr>
        <p:cxnSp>
          <p:nvCxnSpPr>
            <p:cNvPr id="425" name="Straight Connector 424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425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7" name="Group 426"/>
          <p:cNvGrpSpPr/>
          <p:nvPr/>
        </p:nvGrpSpPr>
        <p:grpSpPr>
          <a:xfrm>
            <a:off x="4914900" y="3086100"/>
            <a:ext cx="457200" cy="1485900"/>
            <a:chOff x="6875585" y="3019425"/>
            <a:chExt cx="1354015" cy="866775"/>
          </a:xfrm>
        </p:grpSpPr>
        <p:cxnSp>
          <p:nvCxnSpPr>
            <p:cNvPr id="428" name="Straight Connector 427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" name="Group 429"/>
          <p:cNvGrpSpPr/>
          <p:nvPr/>
        </p:nvGrpSpPr>
        <p:grpSpPr>
          <a:xfrm>
            <a:off x="4572000" y="3086100"/>
            <a:ext cx="457200" cy="1485900"/>
            <a:chOff x="6875585" y="3019425"/>
            <a:chExt cx="1354015" cy="866775"/>
          </a:xfrm>
        </p:grpSpPr>
        <p:cxnSp>
          <p:nvCxnSpPr>
            <p:cNvPr id="431" name="Straight Connector 430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6" name="Group 435"/>
          <p:cNvGrpSpPr/>
          <p:nvPr/>
        </p:nvGrpSpPr>
        <p:grpSpPr>
          <a:xfrm>
            <a:off x="8458200" y="1371600"/>
            <a:ext cx="342900" cy="685800"/>
            <a:chOff x="6875585" y="3019425"/>
            <a:chExt cx="1354015" cy="866775"/>
          </a:xfrm>
        </p:grpSpPr>
        <p:cxnSp>
          <p:nvCxnSpPr>
            <p:cNvPr id="437" name="Straight Connector 436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Straight Connector 437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Group 438"/>
          <p:cNvGrpSpPr/>
          <p:nvPr/>
        </p:nvGrpSpPr>
        <p:grpSpPr>
          <a:xfrm>
            <a:off x="7886700" y="1828800"/>
            <a:ext cx="342900" cy="685800"/>
            <a:chOff x="6875585" y="3019425"/>
            <a:chExt cx="1354015" cy="866775"/>
          </a:xfrm>
        </p:grpSpPr>
        <p:cxnSp>
          <p:nvCxnSpPr>
            <p:cNvPr id="440" name="Straight Connector 439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2" name="Group 441"/>
          <p:cNvGrpSpPr/>
          <p:nvPr/>
        </p:nvGrpSpPr>
        <p:grpSpPr>
          <a:xfrm>
            <a:off x="7086600" y="1828800"/>
            <a:ext cx="342900" cy="685800"/>
            <a:chOff x="6875585" y="3019425"/>
            <a:chExt cx="1354015" cy="866775"/>
          </a:xfrm>
        </p:grpSpPr>
        <p:cxnSp>
          <p:nvCxnSpPr>
            <p:cNvPr id="443" name="Straight Connector 442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Straight Connector 443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5" name="Group 444"/>
          <p:cNvGrpSpPr/>
          <p:nvPr/>
        </p:nvGrpSpPr>
        <p:grpSpPr>
          <a:xfrm>
            <a:off x="7543800" y="1828800"/>
            <a:ext cx="342900" cy="685800"/>
            <a:chOff x="6875585" y="3019425"/>
            <a:chExt cx="1354015" cy="866775"/>
          </a:xfrm>
        </p:grpSpPr>
        <p:cxnSp>
          <p:nvCxnSpPr>
            <p:cNvPr id="446" name="Straight Connector 445"/>
            <p:cNvCxnSpPr/>
            <p:nvPr/>
          </p:nvCxnSpPr>
          <p:spPr>
            <a:xfrm>
              <a:off x="6972300" y="3086100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Straight Connector 446"/>
            <p:cNvCxnSpPr/>
            <p:nvPr/>
          </p:nvCxnSpPr>
          <p:spPr>
            <a:xfrm flipV="1">
              <a:off x="6875585" y="3019425"/>
              <a:ext cx="1257300" cy="80010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8" name="Straight Connector 447"/>
          <p:cNvCxnSpPr/>
          <p:nvPr/>
        </p:nvCxnSpPr>
        <p:spPr>
          <a:xfrm>
            <a:off x="228600" y="4800600"/>
            <a:ext cx="8801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Text Placeholder 2"/>
          <p:cNvSpPr txBox="1">
            <a:spLocks/>
          </p:cNvSpPr>
          <p:nvPr/>
        </p:nvSpPr>
        <p:spPr bwMode="auto">
          <a:xfrm>
            <a:off x="800100" y="47345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1</a:t>
            </a:r>
          </a:p>
        </p:txBody>
      </p:sp>
      <p:sp>
        <p:nvSpPr>
          <p:cNvPr id="417" name="Text Placeholder 2"/>
          <p:cNvSpPr txBox="1">
            <a:spLocks/>
          </p:cNvSpPr>
          <p:nvPr/>
        </p:nvSpPr>
        <p:spPr bwMode="auto">
          <a:xfrm>
            <a:off x="4229100" y="2286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132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25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 animBg="1"/>
      <p:bldP spid="273" grpId="0"/>
      <p:bldP spid="275" grpId="0"/>
      <p:bldP spid="276" grpId="0"/>
      <p:bldP spid="388" grpId="0" animBg="1"/>
      <p:bldP spid="388" grpId="1" animBg="1"/>
      <p:bldP spid="411" grpId="0" animBg="1"/>
      <p:bldP spid="412" grpId="0"/>
      <p:bldP spid="413" grpId="0" animBg="1"/>
      <p:bldP spid="413" grpId="1" animBg="1"/>
      <p:bldP spid="414" grpId="0" animBg="1"/>
      <p:bldP spid="414" grpId="1" animBg="1"/>
      <p:bldP spid="415" grpId="0" animBg="1"/>
      <p:bldP spid="415" grpId="1" animBg="1"/>
      <p:bldP spid="416" grpId="0" animBg="1"/>
      <p:bldP spid="416" grpId="1" animBg="1"/>
      <p:bldP spid="387" grpId="0"/>
      <p:bldP spid="4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485901"/>
            <a:ext cx="7315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</a:t>
            </a:r>
            <a:r>
              <a:rPr lang="en-US" sz="360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subtract two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three-digit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5776</TotalTime>
  <Words>701</Words>
  <Application>Microsoft Office PowerPoint</Application>
  <PresentationFormat>On-screen Show (16:10)</PresentationFormat>
  <Paragraphs>68</Paragraphs>
  <Slides>9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Orly's Font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286</cp:revision>
  <dcterms:created xsi:type="dcterms:W3CDTF">2011-06-12T17:04:43Z</dcterms:created>
  <dcterms:modified xsi:type="dcterms:W3CDTF">2015-06-07T13:36:55Z</dcterms:modified>
</cp:coreProperties>
</file>